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F69CC-4F15-4858-882B-0A76164439B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30EC7-69E3-46A5-99F5-D9CEB468A1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F7C8C-928E-49AC-86B8-DA8C7115EB96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1BF1B-56C3-40DA-B5BA-73D6D50B9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1BF1B-56C3-40DA-B5BA-73D6D50B9B5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412C2-5C28-4B07-8CF2-272B2C1F9612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5EABF-35B8-46F0-9253-5A80D8E94C01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A6A-D8D3-42A3-B2AE-7D3132A30446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5895-1586-4AD6-A0E1-2A458BEEFD14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441-49AA-465C-9C1F-4E8BBCEC51BA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79-C2D5-4921-A02E-98166CF643C6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AEEA5-9320-430A-ACB6-EED61DCEDC1B}" type="datetime1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6697-32F9-4B80-B23D-3AEFC46F3BC4}" type="datetime1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CA1B-7B07-4B70-96B5-E3364E44279E}" type="datetime1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0AF2-6D9C-411A-85AE-ACD73B67CE12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580D-1323-458E-92B8-97F07B56DD57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DBC09-0424-433B-B426-9987F52DCF65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30B5-9840-4C7B-962B-F25D03786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تحول ورشدمدیریت درغرب وشرایط ایران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دکترسلیمان ایران زاده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777" y="1600200"/>
            <a:ext cx="66064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739106"/>
            <a:ext cx="6657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269" y="1600200"/>
            <a:ext cx="65554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52" y="1600200"/>
            <a:ext cx="65516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1624806"/>
            <a:ext cx="66103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306" y="1600200"/>
            <a:ext cx="6709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1629569"/>
            <a:ext cx="73723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139" y="1600200"/>
            <a:ext cx="66737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550" y="1600200"/>
            <a:ext cx="66568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785" y="1600200"/>
            <a:ext cx="6856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4" y="1600200"/>
            <a:ext cx="65436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26" y="1600200"/>
            <a:ext cx="65099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978" y="1600200"/>
            <a:ext cx="67440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601" y="1600200"/>
            <a:ext cx="66707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416" y="1600200"/>
            <a:ext cx="63471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8308" y="1600200"/>
            <a:ext cx="65873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636" y="1600200"/>
            <a:ext cx="6566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203" y="1600200"/>
            <a:ext cx="65155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5" y="1600200"/>
            <a:ext cx="66833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663" y="1600200"/>
            <a:ext cx="65166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989" y="1600200"/>
            <a:ext cx="66760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</Words>
  <Application>Microsoft Office PowerPoint</Application>
  <PresentationFormat>On-screen Show (4:3)</PresentationFormat>
  <Paragraphs>26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تحول ورشدمدیریت درغرب وشرایط ایران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iranzadeh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XT</dc:creator>
  <cp:lastModifiedBy>Administrator</cp:lastModifiedBy>
  <cp:revision>4</cp:revision>
  <dcterms:created xsi:type="dcterms:W3CDTF">2012-07-28T01:17:13Z</dcterms:created>
  <dcterms:modified xsi:type="dcterms:W3CDTF">2016-03-17T14:53:22Z</dcterms:modified>
</cp:coreProperties>
</file>